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4T15:51:43.394" idx="1">
    <p:pos x="575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D7D5DBF-E92A-3D82-46FB-3488F81C6AA4}"/>
              </a:ext>
            </a:extLst>
          </p:cNvPr>
          <p:cNvSpPr txBox="1"/>
          <p:nvPr/>
        </p:nvSpPr>
        <p:spPr>
          <a:xfrm>
            <a:off x="6728460" y="1440180"/>
            <a:ext cx="1171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TODO</a:t>
            </a:r>
            <a:endParaRPr lang="he-IL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times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Mel Brooks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3 top-rated movies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434A7729-49B6-9B24-BD7E-582042B26B90}"/>
              </a:ext>
            </a:extLst>
          </p:cNvPr>
          <p:cNvGrpSpPr/>
          <p:nvPr/>
        </p:nvGrpSpPr>
        <p:grpSpPr>
          <a:xfrm>
            <a:off x="1300858" y="1834512"/>
            <a:ext cx="6542285" cy="2520000"/>
            <a:chOff x="1489543" y="1819998"/>
            <a:chExt cx="6542285" cy="252000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C5F45F39-4A32-0F5A-1F60-B83C99CD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0686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32BF4F40-B930-B418-8A9D-30648DE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9543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7BA085AB-580B-A161-8BCE-D74DAA8DE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828" y="1819998"/>
              <a:ext cx="1680000" cy="2520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ED459151-567C-590F-3BF7-9CA04BE6FCFF}"/>
              </a:ext>
            </a:extLst>
          </p:cNvPr>
          <p:cNvGrpSpPr/>
          <p:nvPr/>
        </p:nvGrpSpPr>
        <p:grpSpPr>
          <a:xfrm>
            <a:off x="2725972" y="1834512"/>
            <a:ext cx="3692057" cy="2520000"/>
            <a:chOff x="1300858" y="1834512"/>
            <a:chExt cx="3692057" cy="252000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CBD3C75F-81E5-58C9-1E2F-03E19524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0858" y="1834512"/>
              <a:ext cx="1680000" cy="2520000"/>
            </a:xfrm>
            <a:prstGeom prst="roundRect">
              <a:avLst/>
            </a:prstGeom>
          </p:spPr>
        </p:pic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00CC65D0-78A0-6929-D239-4332AC83C63F}"/>
                </a:ext>
              </a:extLst>
            </p:cNvPr>
            <p:cNvSpPr/>
            <p:nvPr/>
          </p:nvSpPr>
          <p:spPr>
            <a:xfrm>
              <a:off x="3243656" y="2111669"/>
              <a:ext cx="1749259" cy="196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Comedy: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Romance: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War: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Drama: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273</TotalTime>
  <Words>186</Words>
  <Application>Microsoft Office PowerPoint</Application>
  <PresentationFormat>‫הצגה על המסך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63</cp:revision>
  <dcterms:created xsi:type="dcterms:W3CDTF">2025-01-23T12:17:26Z</dcterms:created>
  <dcterms:modified xsi:type="dcterms:W3CDTF">2025-01-24T15:20:37Z</dcterms:modified>
</cp:coreProperties>
</file>